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6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B94660C-2570-39EE-2A7C-979244C82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3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9B3D219-5427-1AC5-F408-693A8A7FF0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F3DD858-255B-5869-51A7-27BAB012F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8126666-1E3B-CD22-7D63-6AAB843EC6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8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00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0" r:id="rId2"/>
    <p:sldLayoutId id="2147483651" r:id="rId3"/>
    <p:sldLayoutId id="2147483652" r:id="rId4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9671025-153E-1A45-7716-F63BC188D3DB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414527A-B9D8-D77E-53EC-2069CAF617BD}"/>
              </a:ext>
            </a:extLst>
          </p:cNvPr>
          <p:cNvSpPr txBox="1"/>
          <p:nvPr/>
        </p:nvSpPr>
        <p:spPr>
          <a:xfrm>
            <a:off x="8597847" y="10359251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Instituição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464465D-168D-A16C-1C1E-BFCBDA71C7DD}"/>
              </a:ext>
            </a:extLst>
          </p:cNvPr>
          <p:cNvSpPr txBox="1"/>
          <p:nvPr/>
        </p:nvSpPr>
        <p:spPr>
          <a:xfrm>
            <a:off x="11212459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Equipe</a:t>
            </a:r>
          </a:p>
        </p:txBody>
      </p:sp>
    </p:spTree>
    <p:extLst>
      <p:ext uri="{BB962C8B-B14F-4D97-AF65-F5344CB8AC3E}">
        <p14:creationId xmlns:p14="http://schemas.microsoft.com/office/powerpoint/2010/main" val="175919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A2D7A-C2E7-8BB2-7AE6-85174CEAF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2F74E0B-8749-612E-8E23-6D13704FEF86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1E82464-32E0-6A58-1B8D-E0AF27EC917D}"/>
              </a:ext>
            </a:extLst>
          </p:cNvPr>
          <p:cNvSpPr txBox="1"/>
          <p:nvPr/>
        </p:nvSpPr>
        <p:spPr>
          <a:xfrm>
            <a:off x="8597847" y="10359251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Instituição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9F45D11-03A7-AFD6-396C-EF509AD68D81}"/>
              </a:ext>
            </a:extLst>
          </p:cNvPr>
          <p:cNvSpPr txBox="1"/>
          <p:nvPr/>
        </p:nvSpPr>
        <p:spPr>
          <a:xfrm>
            <a:off x="11212459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Equipe</a:t>
            </a:r>
          </a:p>
        </p:txBody>
      </p:sp>
    </p:spTree>
    <p:extLst>
      <p:ext uri="{BB962C8B-B14F-4D97-AF65-F5344CB8AC3E}">
        <p14:creationId xmlns:p14="http://schemas.microsoft.com/office/powerpoint/2010/main" val="161729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D056D-997C-0BA5-5B0F-607D31876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81C1973B-7F55-6021-2D4D-FBB695250CA9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860EB17-5E11-302F-566E-5C3C685BF4FB}"/>
              </a:ext>
            </a:extLst>
          </p:cNvPr>
          <p:cNvSpPr txBox="1"/>
          <p:nvPr/>
        </p:nvSpPr>
        <p:spPr>
          <a:xfrm>
            <a:off x="8597847" y="10359251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Instituição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52935C0-9AF5-7C8D-40C0-4AB265646E7C}"/>
              </a:ext>
            </a:extLst>
          </p:cNvPr>
          <p:cNvSpPr txBox="1"/>
          <p:nvPr/>
        </p:nvSpPr>
        <p:spPr>
          <a:xfrm>
            <a:off x="11212459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Equipe</a:t>
            </a:r>
          </a:p>
        </p:txBody>
      </p:sp>
    </p:spTree>
    <p:extLst>
      <p:ext uri="{BB962C8B-B14F-4D97-AF65-F5344CB8AC3E}">
        <p14:creationId xmlns:p14="http://schemas.microsoft.com/office/powerpoint/2010/main" val="117901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3A2FB-6639-E5F2-C99D-40AB39B1D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D075C5B0-3F07-5AC5-67A6-35DCB51E7B9C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FDEEE8A-2B51-7F57-2F1A-4A4B63A6C180}"/>
              </a:ext>
            </a:extLst>
          </p:cNvPr>
          <p:cNvSpPr txBox="1"/>
          <p:nvPr/>
        </p:nvSpPr>
        <p:spPr>
          <a:xfrm>
            <a:off x="8597847" y="10359251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Instituição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5443F62-9984-4FED-097C-949D437C778B}"/>
              </a:ext>
            </a:extLst>
          </p:cNvPr>
          <p:cNvSpPr txBox="1"/>
          <p:nvPr/>
        </p:nvSpPr>
        <p:spPr>
          <a:xfrm>
            <a:off x="11212459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Equipe</a:t>
            </a:r>
          </a:p>
        </p:txBody>
      </p:sp>
    </p:spTree>
    <p:extLst>
      <p:ext uri="{BB962C8B-B14F-4D97-AF65-F5344CB8AC3E}">
        <p14:creationId xmlns:p14="http://schemas.microsoft.com/office/powerpoint/2010/main" val="20627928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20</Words>
  <Application>Microsoft Office PowerPoint</Application>
  <PresentationFormat>Personalizar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Marília Amorim</dc:creator>
  <cp:lastModifiedBy>Marília Amorim</cp:lastModifiedBy>
  <cp:revision>1</cp:revision>
  <dcterms:created xsi:type="dcterms:W3CDTF">2025-05-28T16:45:32Z</dcterms:created>
  <dcterms:modified xsi:type="dcterms:W3CDTF">2025-05-28T18:26:56Z</dcterms:modified>
</cp:coreProperties>
</file>